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1" r:id="rId4"/>
    <p:sldId id="257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/>
    <p:restoredTop sz="94614"/>
  </p:normalViewPr>
  <p:slideViewPr>
    <p:cSldViewPr snapToGrid="0" snapToObjects="1">
      <p:cViewPr varScale="1">
        <p:scale>
          <a:sx n="90" d="100"/>
          <a:sy n="90" d="100"/>
        </p:scale>
        <p:origin x="6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F021A-519B-224C-8310-CCDCA8892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E28EAF-BCC7-E44B-8ACB-07C81EF7D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29B65-2113-2D4E-8795-5B0D9CE33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20CB-C531-2B46-AA51-C6EFA8097FD2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3421A-34AA-A549-8932-E918BCA9A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92AC9-FA42-BA4F-9621-1CE08FCF7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D726-7EA1-5B45-A954-24F82F1C8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5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B7BB-8700-7C42-8E77-B3F8D90F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0439AE-A2D8-214F-A298-1D2EDAE71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CB43E-9BD6-CA4A-84FA-38F2E009C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20CB-C531-2B46-AA51-C6EFA8097FD2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EDFDB-24A3-FE44-8A87-63681C2A9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5326F-1F0E-D246-8513-B3B4C8E7D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D726-7EA1-5B45-A954-24F82F1C8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6C453A-77AC-AE44-A1B2-769567C9A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98C3A3-71A0-2D4C-A850-544B5A943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99227-0FCA-E540-B9B9-8095A860E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20CB-C531-2B46-AA51-C6EFA8097FD2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307A6-1D8F-6B40-84DD-241B2E023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4D915-ED26-D54E-9678-1D2FA6544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D726-7EA1-5B45-A954-24F82F1C8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3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23C9A-8706-044C-A48B-7A05E0AFC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5A640-501B-884A-A05B-8330DC084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A1C1D-4BF9-9248-8DDA-3BA8C7866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20CB-C531-2B46-AA51-C6EFA8097FD2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15DA0-CBA2-2E4A-BD42-2B24AAD62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1F163-B031-B649-A9FC-03EB63B9C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D726-7EA1-5B45-A954-24F82F1C8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2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DEA20-1FD3-D041-8043-450174D6F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EB0E6-63DE-8942-9E86-3A3840A20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AFC8F-36DA-6B4F-88A0-567DD97CD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20CB-C531-2B46-AA51-C6EFA8097FD2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A8C40-D435-AF46-8E0E-FB97C1FC9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7E364-6581-C044-BE9F-7906047B6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D726-7EA1-5B45-A954-24F82F1C8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0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61BAC-5C2B-7C4C-A15C-34CCEC7B3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9CBF0-C005-7149-A89F-AED4BD8BEC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5CDE6E-5DD3-2D4B-86A9-5C6B615A0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E3825-6A67-2844-A774-A8FCBE07F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20CB-C531-2B46-AA51-C6EFA8097FD2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ECE6A-39F6-4F4E-B84C-6C1DA8F4E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FAF68-608E-D04F-A728-68ED7D8A2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D726-7EA1-5B45-A954-24F82F1C8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7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9EA7F-7C92-C64D-9479-7637FEBCF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6FB32-2113-7445-B7D5-256C23396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C400A-F088-4540-8F9E-D47F3E174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56042B-4088-FE4A-9626-E0EF829E5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CD4C0-75EC-8244-9F74-261740E42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F65AD8-AF36-1944-B8E3-9CDA4BC44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20CB-C531-2B46-AA51-C6EFA8097FD2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EF0FFE-FAAB-B445-B21B-7C2ED5072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98FD57-469E-744C-8523-0043A34EB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D726-7EA1-5B45-A954-24F82F1C8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7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C275F-40C5-D644-BF60-D71D297D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D05F1F-7EB8-004A-9F62-A4DAD97F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20CB-C531-2B46-AA51-C6EFA8097FD2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C5F933-F479-9347-9642-89610310E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EDFC72-E142-6145-9538-F02C6659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D726-7EA1-5B45-A954-24F82F1C8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DC8AF-B54D-2C45-96E0-32602972D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20CB-C531-2B46-AA51-C6EFA8097FD2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08CA18-DB71-6B42-90BB-0EF4DE7E2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D6A7C-24F0-4747-A777-E42B15A66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D726-7EA1-5B45-A954-24F82F1C8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64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3E3B-2C42-1442-95F1-8FD21C917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7D577-4C20-A242-9A16-1B8A428D3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CCCF33-2AC9-6D42-8C52-A7F08CFD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A2BC4-E3E0-4441-A0F3-5BC706949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20CB-C531-2B46-AA51-C6EFA8097FD2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E8DAF-2BD7-0F4A-ABFF-64FDF68E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71135-2B05-FB44-840D-60C501D60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D726-7EA1-5B45-A954-24F82F1C8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7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DD8AB-53FD-9949-B0B2-E6C3E4C79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98D9F6-9CFC-0048-B5B6-7A3F58C82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8EB82-6CC6-7D4A-8FF5-444EEEAD0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1FAC3F-2550-B84B-BA54-E00EF2475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20CB-C531-2B46-AA51-C6EFA8097FD2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45FD6-F898-554A-ADD7-E0FBD0E2C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22C42-29F9-2C4A-A0E4-F34547C9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D726-7EA1-5B45-A954-24F82F1C8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8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F8B1A2-A47D-5E40-9410-0EC55941D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DA760-70A6-814F-BA54-6BB40D21C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96F5B-55E3-DA48-9E20-7417BD465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B20CB-C531-2B46-AA51-C6EFA8097FD2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677FE-0D53-7740-86CC-8BD557FB68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D1913-CD98-A64A-BC8C-3DEA1EA0D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0D726-7EA1-5B45-A954-24F82F1C8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2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99A9-5EF7-024A-8AAE-29D9E3E3A3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0B5125-D8FC-8045-973A-86ABB07603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732B81-D646-C946-8E90-A16B88E8D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9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99A9-5EF7-024A-8AAE-29D9E3E3A3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0B5125-D8FC-8045-973A-86ABB07603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F47181-0652-FB46-945E-5918C3242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00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99A9-5EF7-024A-8AAE-29D9E3E3A3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0B5125-D8FC-8045-973A-86ABB07603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AC8214-FD01-7E49-B7C7-36CD76FAE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51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99A9-5EF7-024A-8AAE-29D9E3E3A3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0B5125-D8FC-8045-973A-86ABB07603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A4C79E-0D1D-ED42-834C-EE023F785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54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99A9-5EF7-024A-8AAE-29D9E3E3A3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0B5125-D8FC-8045-973A-86ABB07603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A72D7-C1C3-B348-A106-B79D2DA7A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30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Kristine Gonzalez</dc:creator>
  <cp:lastModifiedBy>Kristine Gonzalez</cp:lastModifiedBy>
  <cp:revision>5</cp:revision>
  <dcterms:created xsi:type="dcterms:W3CDTF">2020-11-10T18:02:56Z</dcterms:created>
  <dcterms:modified xsi:type="dcterms:W3CDTF">2020-11-12T21:20:12Z</dcterms:modified>
</cp:coreProperties>
</file>