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66"/>
    <a:srgbClr val="004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3E2A4-CB4D-C84F-B8DE-72E6786F7EDC}" v="14" dt="2024-03-21T20:28:44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Banninga" userId="629ec1e2-05a0-4ce4-be9d-587fdcfd4566" providerId="ADAL" clId="{CD23E2A4-CB4D-C84F-B8DE-72E6786F7EDC}"/>
    <pc:docChg chg="undo custSel addSld delSld modSld">
      <pc:chgData name="Jessica Banninga" userId="629ec1e2-05a0-4ce4-be9d-587fdcfd4566" providerId="ADAL" clId="{CD23E2A4-CB4D-C84F-B8DE-72E6786F7EDC}" dt="2024-03-21T20:28:44.288" v="230" actId="1076"/>
      <pc:docMkLst>
        <pc:docMk/>
      </pc:docMkLst>
      <pc:sldChg chg="modSp mod">
        <pc:chgData name="Jessica Banninga" userId="629ec1e2-05a0-4ce4-be9d-587fdcfd4566" providerId="ADAL" clId="{CD23E2A4-CB4D-C84F-B8DE-72E6786F7EDC}" dt="2024-03-21T20:27:31.882" v="218" actId="1076"/>
        <pc:sldMkLst>
          <pc:docMk/>
          <pc:sldMk cId="936717059" sldId="256"/>
        </pc:sldMkLst>
        <pc:spChg chg="mod">
          <ac:chgData name="Jessica Banninga" userId="629ec1e2-05a0-4ce4-be9d-587fdcfd4566" providerId="ADAL" clId="{CD23E2A4-CB4D-C84F-B8DE-72E6786F7EDC}" dt="2024-03-21T20:27:24.368" v="217" actId="1076"/>
          <ac:spMkLst>
            <pc:docMk/>
            <pc:sldMk cId="936717059" sldId="256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7:31.882" v="218" actId="1076"/>
          <ac:picMkLst>
            <pc:docMk/>
            <pc:sldMk cId="936717059" sldId="256"/>
            <ac:picMk id="11" creationId="{5DE1A053-37D6-1EBA-F0C6-665CD7F70E0A}"/>
          </ac:picMkLst>
        </pc:picChg>
      </pc:sldChg>
      <pc:sldChg chg="modSp mod">
        <pc:chgData name="Jessica Banninga" userId="629ec1e2-05a0-4ce4-be9d-587fdcfd4566" providerId="ADAL" clId="{CD23E2A4-CB4D-C84F-B8DE-72E6786F7EDC}" dt="2024-03-21T20:27:41.936" v="220" actId="1076"/>
        <pc:sldMkLst>
          <pc:docMk/>
          <pc:sldMk cId="1251889907" sldId="257"/>
        </pc:sldMkLst>
        <pc:spChg chg="mod">
          <ac:chgData name="Jessica Banninga" userId="629ec1e2-05a0-4ce4-be9d-587fdcfd4566" providerId="ADAL" clId="{CD23E2A4-CB4D-C84F-B8DE-72E6786F7EDC}" dt="2024-03-21T20:27:39.151" v="219" actId="1076"/>
          <ac:spMkLst>
            <pc:docMk/>
            <pc:sldMk cId="1251889907" sldId="257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7:41.936" v="220" actId="1076"/>
          <ac:picMkLst>
            <pc:docMk/>
            <pc:sldMk cId="1251889907" sldId="257"/>
            <ac:picMk id="11" creationId="{5DE1A053-37D6-1EBA-F0C6-665CD7F70E0A}"/>
          </ac:picMkLst>
        </pc:picChg>
      </pc:sldChg>
      <pc:sldChg chg="modSp add del mod">
        <pc:chgData name="Jessica Banninga" userId="629ec1e2-05a0-4ce4-be9d-587fdcfd4566" providerId="ADAL" clId="{CD23E2A4-CB4D-C84F-B8DE-72E6786F7EDC}" dt="2024-03-21T20:27:53.390" v="222" actId="1076"/>
        <pc:sldMkLst>
          <pc:docMk/>
          <pc:sldMk cId="2965542325" sldId="258"/>
        </pc:sldMkLst>
        <pc:spChg chg="mod">
          <ac:chgData name="Jessica Banninga" userId="629ec1e2-05a0-4ce4-be9d-587fdcfd4566" providerId="ADAL" clId="{CD23E2A4-CB4D-C84F-B8DE-72E6786F7EDC}" dt="2024-03-21T20:27:48.521" v="221" actId="1076"/>
          <ac:spMkLst>
            <pc:docMk/>
            <pc:sldMk cId="2965542325" sldId="258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7:53.390" v="222" actId="1076"/>
          <ac:picMkLst>
            <pc:docMk/>
            <pc:sldMk cId="2965542325" sldId="258"/>
            <ac:picMk id="11" creationId="{5DE1A053-37D6-1EBA-F0C6-665CD7F70E0A}"/>
          </ac:picMkLst>
        </pc:picChg>
      </pc:sldChg>
      <pc:sldChg chg="modSp add del mod">
        <pc:chgData name="Jessica Banninga" userId="629ec1e2-05a0-4ce4-be9d-587fdcfd4566" providerId="ADAL" clId="{CD23E2A4-CB4D-C84F-B8DE-72E6786F7EDC}" dt="2024-03-21T20:28:03.819" v="224" actId="1076"/>
        <pc:sldMkLst>
          <pc:docMk/>
          <pc:sldMk cId="1597133047" sldId="259"/>
        </pc:sldMkLst>
        <pc:spChg chg="mod">
          <ac:chgData name="Jessica Banninga" userId="629ec1e2-05a0-4ce4-be9d-587fdcfd4566" providerId="ADAL" clId="{CD23E2A4-CB4D-C84F-B8DE-72E6786F7EDC}" dt="2024-03-21T20:28:01.118" v="223" actId="1076"/>
          <ac:spMkLst>
            <pc:docMk/>
            <pc:sldMk cId="1597133047" sldId="259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8:03.819" v="224" actId="1076"/>
          <ac:picMkLst>
            <pc:docMk/>
            <pc:sldMk cId="1597133047" sldId="259"/>
            <ac:picMk id="11" creationId="{5DE1A053-37D6-1EBA-F0C6-665CD7F70E0A}"/>
          </ac:picMkLst>
        </pc:picChg>
      </pc:sldChg>
      <pc:sldChg chg="modSp add mod">
        <pc:chgData name="Jessica Banninga" userId="629ec1e2-05a0-4ce4-be9d-587fdcfd4566" providerId="ADAL" clId="{CD23E2A4-CB4D-C84F-B8DE-72E6786F7EDC}" dt="2024-03-21T20:28:20.648" v="226" actId="1076"/>
        <pc:sldMkLst>
          <pc:docMk/>
          <pc:sldMk cId="2237950634" sldId="260"/>
        </pc:sldMkLst>
        <pc:spChg chg="mod">
          <ac:chgData name="Jessica Banninga" userId="629ec1e2-05a0-4ce4-be9d-587fdcfd4566" providerId="ADAL" clId="{CD23E2A4-CB4D-C84F-B8DE-72E6786F7EDC}" dt="2024-03-21T20:28:16.246" v="225" actId="1076"/>
          <ac:spMkLst>
            <pc:docMk/>
            <pc:sldMk cId="2237950634" sldId="260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8:20.648" v="226" actId="1076"/>
          <ac:picMkLst>
            <pc:docMk/>
            <pc:sldMk cId="2237950634" sldId="260"/>
            <ac:picMk id="11" creationId="{5DE1A053-37D6-1EBA-F0C6-665CD7F70E0A}"/>
          </ac:picMkLst>
        </pc:picChg>
      </pc:sldChg>
      <pc:sldChg chg="del">
        <pc:chgData name="Jessica Banninga" userId="629ec1e2-05a0-4ce4-be9d-587fdcfd4566" providerId="ADAL" clId="{CD23E2A4-CB4D-C84F-B8DE-72E6786F7EDC}" dt="2024-03-21T18:06:42.215" v="138" actId="2696"/>
        <pc:sldMkLst>
          <pc:docMk/>
          <pc:sldMk cId="3945418215" sldId="260"/>
        </pc:sldMkLst>
      </pc:sldChg>
      <pc:sldChg chg="del">
        <pc:chgData name="Jessica Banninga" userId="629ec1e2-05a0-4ce4-be9d-587fdcfd4566" providerId="ADAL" clId="{CD23E2A4-CB4D-C84F-B8DE-72E6786F7EDC}" dt="2024-03-21T18:06:54.219" v="143" actId="2696"/>
        <pc:sldMkLst>
          <pc:docMk/>
          <pc:sldMk cId="1860691861" sldId="261"/>
        </pc:sldMkLst>
      </pc:sldChg>
      <pc:sldChg chg="modSp add mod">
        <pc:chgData name="Jessica Banninga" userId="629ec1e2-05a0-4ce4-be9d-587fdcfd4566" providerId="ADAL" clId="{CD23E2A4-CB4D-C84F-B8DE-72E6786F7EDC}" dt="2024-03-21T20:28:34.352" v="228" actId="1076"/>
        <pc:sldMkLst>
          <pc:docMk/>
          <pc:sldMk cId="3289669939" sldId="261"/>
        </pc:sldMkLst>
        <pc:spChg chg="mod">
          <ac:chgData name="Jessica Banninga" userId="629ec1e2-05a0-4ce4-be9d-587fdcfd4566" providerId="ADAL" clId="{CD23E2A4-CB4D-C84F-B8DE-72E6786F7EDC}" dt="2024-03-21T20:28:31.236" v="227" actId="1076"/>
          <ac:spMkLst>
            <pc:docMk/>
            <pc:sldMk cId="3289669939" sldId="261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8:34.352" v="228" actId="1076"/>
          <ac:picMkLst>
            <pc:docMk/>
            <pc:sldMk cId="3289669939" sldId="261"/>
            <ac:picMk id="11" creationId="{5DE1A053-37D6-1EBA-F0C6-665CD7F70E0A}"/>
          </ac:picMkLst>
        </pc:picChg>
      </pc:sldChg>
      <pc:sldChg chg="modSp add mod">
        <pc:chgData name="Jessica Banninga" userId="629ec1e2-05a0-4ce4-be9d-587fdcfd4566" providerId="ADAL" clId="{CD23E2A4-CB4D-C84F-B8DE-72E6786F7EDC}" dt="2024-03-21T20:28:44.288" v="230" actId="1076"/>
        <pc:sldMkLst>
          <pc:docMk/>
          <pc:sldMk cId="478162677" sldId="262"/>
        </pc:sldMkLst>
        <pc:spChg chg="mod">
          <ac:chgData name="Jessica Banninga" userId="629ec1e2-05a0-4ce4-be9d-587fdcfd4566" providerId="ADAL" clId="{CD23E2A4-CB4D-C84F-B8DE-72E6786F7EDC}" dt="2024-03-21T20:28:41.438" v="229" actId="1076"/>
          <ac:spMkLst>
            <pc:docMk/>
            <pc:sldMk cId="478162677" sldId="262"/>
            <ac:spMk id="3" creationId="{B2752A60-A479-931F-7CEC-2C1025510021}"/>
          </ac:spMkLst>
        </pc:spChg>
        <pc:picChg chg="mod">
          <ac:chgData name="Jessica Banninga" userId="629ec1e2-05a0-4ce4-be9d-587fdcfd4566" providerId="ADAL" clId="{CD23E2A4-CB4D-C84F-B8DE-72E6786F7EDC}" dt="2024-03-21T20:28:44.288" v="230" actId="1076"/>
          <ac:picMkLst>
            <pc:docMk/>
            <pc:sldMk cId="478162677" sldId="262"/>
            <ac:picMk id="11" creationId="{5DE1A053-37D6-1EBA-F0C6-665CD7F70E0A}"/>
          </ac:picMkLst>
        </pc:picChg>
      </pc:sldChg>
      <pc:sldChg chg="del">
        <pc:chgData name="Jessica Banninga" userId="629ec1e2-05a0-4ce4-be9d-587fdcfd4566" providerId="ADAL" clId="{CD23E2A4-CB4D-C84F-B8DE-72E6786F7EDC}" dt="2024-03-21T18:06:57.215" v="144" actId="2696"/>
        <pc:sldMkLst>
          <pc:docMk/>
          <pc:sldMk cId="307362262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0E122-9E1F-40DE-11C4-0CBC2E967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02271-872A-9861-2CFD-4DA493FC0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DFFF1-7054-479D-79BD-DBE555A6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A66BA-D248-E81B-1768-BB91DDE9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305F2-51B2-70CB-5048-BF834460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EFF2-604B-E7D4-1077-011B6852B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9864E7-5EDC-CE95-813E-5E50EDABA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4164C-D75D-C165-FE37-50F6C509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0E056-0676-9885-3D72-94F86541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17265-DA79-50BB-6933-59B066CF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9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8F0D1-CB03-C1BE-E4DC-A41709EEC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27120-16B0-CD3F-9AAA-9272C85A1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5AA84-434E-5A97-CB84-07C83889D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E5325-BFD0-4AC1-03B3-08363C59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E044D-B459-EB0F-1945-E0F7D0F18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B0B4-5FEF-2F00-2468-FB3BA075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8F08-0E5F-1325-AFF1-5E6825EFC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DFBAE-9A06-8A3D-5FC3-8FF0B1A2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D3A82-6027-CDCF-6249-2850A37F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B682D-E937-4BAA-D715-3DC63E7F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57BF5-7E48-52DD-DC0A-A337291E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DC79F-FF2C-40FA-6362-B87A10DB7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3520-6C34-B1B5-5F22-7F4BC9B3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4AB49-84A1-76E3-154D-95AC3520B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B389B-BAED-8972-2CC6-F28E56F75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5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18FF-A039-3E18-AE2E-88398269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9C077-33B5-0D0F-C4AF-FD46317E8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2F031-849C-7C75-1D11-2F00E40C8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FDF97-7BC1-F17C-983E-9DE3B618B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07A54-298D-B565-A0C9-F45C3A6F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3EF21-0B7D-31C5-67C9-3D612F2B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0D1EA-7C1D-9797-4253-E8534B021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F445E-7D47-73FE-AC86-0B3A158DA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72279-87C6-CB32-4C74-44932CA4A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D2F89A-B81F-9D03-3DFE-5F0E3FC1F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D332E-C1E0-8551-CCDC-DC0A64045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6A492-BDF8-BCB0-F30B-898F38EC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AB12CB-05FF-703A-0039-20A3A913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CD73AA-7969-AC9B-D0E7-30FE0E45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4A042-5C15-1F2D-97FD-88BA4586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19E05-10F5-94D8-F275-67277ADEC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4E911-EA06-F142-CDA8-A36AE3DC0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37DE3-0E22-9128-32CB-E2C871FD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58926C-9CC3-B42F-6781-D8670E4D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7F8E8-7D28-120E-E082-3AD9D49D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E8DFE-CC75-A3BA-295E-F6601698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46722-1079-FFFB-259E-6C93E4870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C0114-7652-3DC1-881D-7FABE5164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6C9D0-419C-AA89-D74E-69B114047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FE0B9-B49F-1A3E-E5A7-E59A6A0E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C411A-3C4A-317F-9E31-9EC65965D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6C500F-D982-4FEF-0276-DDFF6A71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5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1794E-BDD9-8ADD-84B0-8BEFC4F42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D0092-5ED4-41DF-614D-4D3E606EF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7A4C4-012E-AF69-46CF-8116CDF08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ABB31-4152-1DCB-60A6-BC3B3E77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296D-6DDD-F961-86A2-A8931978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0AD1F-991F-CCEA-9F78-25536EE06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9B83F-8AE3-D8C4-609E-4A37030B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E4708-9BE6-63B6-1020-4DFA6D9AE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CBED4-74BF-3F98-4E18-09104791B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0F91-6B0D-824D-B90D-FF3ABE9B27D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F4B31-6852-4183-82C1-CD57E9A1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CEA5B-9249-8B56-66E3-19B7AEF61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CCB2C-A40E-A349-B300-F2AEB4EF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806286"/>
            <a:ext cx="10752667" cy="3140758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VERSE ONE</a:t>
            </a:r>
            <a:br>
              <a:rPr lang="en-CA">
                <a:solidFill>
                  <a:srgbClr val="004D80"/>
                </a:solidFill>
                <a:effectLst/>
                <a:latin typeface="Times"/>
              </a:rPr>
            </a:br>
            <a:endParaRPr lang="en-CA">
              <a:solidFill>
                <a:srgbClr val="004D80"/>
              </a:solidFill>
              <a:effectLst/>
              <a:latin typeface="Times"/>
            </a:endParaRP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They stepped out in the river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Mercy was flowing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Their hearts were burning with Your holy fire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Bringing Your blessing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Serving, reflecting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Hope for the lost and least</a:t>
            </a:r>
          </a:p>
          <a:p>
            <a:endParaRPr lang="en-US">
              <a:solidFill>
                <a:srgbClr val="004D80"/>
              </a:solidFill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947044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71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774755"/>
            <a:ext cx="10752667" cy="3140758"/>
          </a:xfrm>
        </p:spPr>
        <p:txBody>
          <a:bodyPr>
            <a:normAutofit lnSpcReduction="10000"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VERSE TWO</a:t>
            </a:r>
            <a:br>
              <a:rPr lang="en-CA">
                <a:solidFill>
                  <a:srgbClr val="004D80"/>
                </a:solidFill>
                <a:effectLst/>
                <a:latin typeface="Times"/>
              </a:rPr>
            </a:br>
            <a:br>
              <a:rPr lang="en-CA">
                <a:solidFill>
                  <a:srgbClr val="004D80"/>
                </a:solidFill>
                <a:effectLst/>
                <a:latin typeface="Times"/>
              </a:rPr>
            </a:br>
            <a:r>
              <a:rPr lang="en-CA">
                <a:solidFill>
                  <a:srgbClr val="004266"/>
                </a:solidFill>
                <a:effectLst/>
                <a:latin typeface="Times"/>
              </a:rPr>
              <a:t>We step out in the river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Seeing You moving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Feeding the hungry and lifting the poor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The gospel in action,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Grace and compassion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Lifting each life to You</a:t>
            </a:r>
          </a:p>
          <a:p>
            <a:endParaRPr lang="en-CA">
              <a:solidFill>
                <a:srgbClr val="004D80"/>
              </a:solidFill>
              <a:effectLst/>
              <a:latin typeface="Times"/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3915513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8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900879"/>
            <a:ext cx="10752667" cy="3140758"/>
          </a:xfrm>
        </p:spPr>
        <p:txBody>
          <a:bodyPr>
            <a:normAutofit lnSpcReduction="10000"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CHORUS A</a:t>
            </a:r>
            <a:br>
              <a:rPr lang="en-CA">
                <a:solidFill>
                  <a:srgbClr val="004266"/>
                </a:solidFill>
                <a:effectLst/>
                <a:latin typeface="Times"/>
              </a:rPr>
            </a:br>
            <a:endParaRPr lang="en-CA">
              <a:solidFill>
                <a:srgbClr val="004266"/>
              </a:solidFill>
              <a:effectLst/>
              <a:latin typeface="Times"/>
            </a:endParaRP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Set out into the flowing river,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Where the Spirit leads you,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Where His love proceeds you, for His glory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Step out into the holy waters where His presence blesses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Where each tongue confesses,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Jesus is the living stream</a:t>
            </a:r>
            <a:r>
              <a:rPr lang="en-CA">
                <a:solidFill>
                  <a:srgbClr val="000064"/>
                </a:solidFill>
                <a:effectLst/>
                <a:latin typeface="Times"/>
              </a:rPr>
              <a:t>.</a:t>
            </a: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917758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4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764244"/>
            <a:ext cx="10752667" cy="3140758"/>
          </a:xfrm>
        </p:spPr>
        <p:txBody>
          <a:bodyPr>
            <a:normAutofit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BRIDGE</a:t>
            </a:r>
            <a:br>
              <a:rPr lang="en-CA">
                <a:solidFill>
                  <a:srgbClr val="004266"/>
                </a:solidFill>
                <a:effectLst/>
                <a:latin typeface="Times"/>
              </a:rPr>
            </a:br>
            <a:endParaRPr lang="en-CA">
              <a:solidFill>
                <a:srgbClr val="004266"/>
              </a:solidFill>
              <a:latin typeface="Times"/>
            </a:endParaRP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Send us to the margins, edges, deserts now send us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Send us to the hungry, thirsty, weary ones send us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Send us out to the centres, cities, alleys, now send us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Send us out to the broken, lonely, downcast ones send us</a:t>
            </a:r>
          </a:p>
          <a:p>
            <a:endParaRPr lang="en-CA">
              <a:solidFill>
                <a:srgbClr val="004D80"/>
              </a:solidFill>
              <a:effectLst/>
              <a:latin typeface="Times"/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99596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3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743224"/>
            <a:ext cx="10752667" cy="3140758"/>
          </a:xfrm>
        </p:spPr>
        <p:txBody>
          <a:bodyPr>
            <a:normAutofit lnSpcReduction="10000"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VERSE THREE</a:t>
            </a:r>
            <a:br>
              <a:rPr lang="en-CA">
                <a:solidFill>
                  <a:srgbClr val="004266"/>
                </a:solidFill>
                <a:effectLst/>
                <a:latin typeface="Times"/>
              </a:rPr>
            </a:br>
            <a:endParaRPr lang="en-CA">
              <a:solidFill>
                <a:srgbClr val="004266"/>
              </a:solidFill>
              <a:latin typeface="Times"/>
            </a:endParaRP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We will step into rivers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Flowing with futures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Certain to love in these uncertain times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Partners together,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In joy surrender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We now, Your church, will go</a:t>
            </a:r>
          </a:p>
          <a:p>
            <a:endParaRPr lang="en-CA">
              <a:solidFill>
                <a:srgbClr val="004D80"/>
              </a:solidFill>
              <a:effectLst/>
              <a:latin typeface="Times"/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3917758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5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785265"/>
            <a:ext cx="10752667" cy="3140758"/>
          </a:xfrm>
        </p:spPr>
        <p:txBody>
          <a:bodyPr>
            <a:normAutofit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VERSE THREE CHORUS B(X4)</a:t>
            </a:r>
            <a:br>
              <a:rPr lang="en-CA">
                <a:solidFill>
                  <a:srgbClr val="004266"/>
                </a:solidFill>
                <a:effectLst/>
                <a:latin typeface="Times"/>
              </a:rPr>
            </a:br>
            <a:endParaRPr lang="en-CA">
              <a:solidFill>
                <a:srgbClr val="004266"/>
              </a:solidFill>
              <a:latin typeface="Times"/>
            </a:endParaRP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Step out into the flowing river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Set out into where Jesus leads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Step out into the river</a:t>
            </a:r>
          </a:p>
          <a:p>
            <a:r>
              <a:rPr lang="en-CA">
                <a:solidFill>
                  <a:srgbClr val="004266"/>
                </a:solidFill>
                <a:effectLst/>
                <a:latin typeface="Times"/>
              </a:rPr>
              <a:t>Step out into the river</a:t>
            </a: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3926023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69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752A60-A479-931F-7CEC-2C1025510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665" y="848327"/>
            <a:ext cx="10752667" cy="3140758"/>
          </a:xfrm>
        </p:spPr>
        <p:txBody>
          <a:bodyPr>
            <a:normAutofit fontScale="92500" lnSpcReduction="10000"/>
          </a:bodyPr>
          <a:lstStyle/>
          <a:p>
            <a:r>
              <a:rPr lang="en-CA" sz="1400" b="1">
                <a:solidFill>
                  <a:srgbClr val="004266"/>
                </a:solidFill>
                <a:effectLst/>
              </a:rPr>
              <a:t>CHORUS A</a:t>
            </a:r>
            <a:br>
              <a:rPr lang="en-CA">
                <a:solidFill>
                  <a:srgbClr val="004266"/>
                </a:solidFill>
                <a:effectLst/>
                <a:latin typeface="Times"/>
              </a:rPr>
            </a:br>
            <a:endParaRPr lang="en-CA">
              <a:solidFill>
                <a:srgbClr val="004266"/>
              </a:solidFill>
              <a:effectLst/>
              <a:latin typeface="Times"/>
            </a:endParaRP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Set out into the flowing river,</a:t>
            </a: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Where the Spirit leads you,</a:t>
            </a: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Where His love proceeds you, for His glory</a:t>
            </a: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Step out into the holy waters Where His presence blesses</a:t>
            </a: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Where each tongue confesses,</a:t>
            </a:r>
          </a:p>
          <a:p>
            <a:r>
              <a:rPr lang="en-CA" sz="2600">
                <a:solidFill>
                  <a:srgbClr val="004266"/>
                </a:solidFill>
                <a:effectLst/>
                <a:latin typeface="Times"/>
              </a:rPr>
              <a:t>Jesus is the living stream.</a:t>
            </a:r>
          </a:p>
          <a:p>
            <a:endParaRPr lang="en-CA">
              <a:solidFill>
                <a:srgbClr val="004266"/>
              </a:solidFill>
              <a:latin typeface="Times"/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5DE1A053-37D6-1EBA-F0C6-665CD7F70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" y="3917758"/>
            <a:ext cx="12192001" cy="2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62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28C8B31B8BD5409319240C7D9F7787" ma:contentTypeVersion="18" ma:contentTypeDescription="Create a new document." ma:contentTypeScope="" ma:versionID="6bd7a3d2aa35f1382ca9e95146cf741d">
  <xsd:schema xmlns:xsd="http://www.w3.org/2001/XMLSchema" xmlns:xs="http://www.w3.org/2001/XMLSchema" xmlns:p="http://schemas.microsoft.com/office/2006/metadata/properties" xmlns:ns2="0cbc97d9-35f6-46ab-90d5-1b0151288c29" xmlns:ns3="d2b55278-8dd8-4e2b-97ea-ed877ff38055" targetNamespace="http://schemas.microsoft.com/office/2006/metadata/properties" ma:root="true" ma:fieldsID="dcb5a61ccf2dcae18ded0ac7818f71cf" ns2:_="" ns3:_="">
    <xsd:import namespace="0cbc97d9-35f6-46ab-90d5-1b0151288c29"/>
    <xsd:import namespace="d2b55278-8dd8-4e2b-97ea-ed877ff380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bc97d9-35f6-46ab-90d5-1b0151288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2dcc3b1-24a1-4fa6-a59d-d4dbc2a303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55278-8dd8-4e2b-97ea-ed877ff3805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78163cc3-f6b4-42c8-b0d3-eedf1fe0c449}" ma:internalName="TaxCatchAll" ma:showField="CatchAllData" ma:web="d2b55278-8dd8-4e2b-97ea-ed877ff380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bc97d9-35f6-46ab-90d5-1b0151288c29">
      <Terms xmlns="http://schemas.microsoft.com/office/infopath/2007/PartnerControls"/>
    </lcf76f155ced4ddcb4097134ff3c332f>
    <TaxCatchAll xmlns="d2b55278-8dd8-4e2b-97ea-ed877ff38055" xsi:nil="true"/>
  </documentManagement>
</p:properties>
</file>

<file path=customXml/itemProps1.xml><?xml version="1.0" encoding="utf-8"?>
<ds:datastoreItem xmlns:ds="http://schemas.openxmlformats.org/officeDocument/2006/customXml" ds:itemID="{59D2B5E7-503F-4216-A91E-B926B4269B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D575F7-D3A5-4A96-8BD3-28C8803B7BB2}">
  <ds:schemaRefs>
    <ds:schemaRef ds:uri="0cbc97d9-35f6-46ab-90d5-1b0151288c29"/>
    <ds:schemaRef ds:uri="d2b55278-8dd8-4e2b-97ea-ed877ff3805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91BDE75-04A8-4838-AEDF-B02A2D509756}">
  <ds:schemaRefs>
    <ds:schemaRef ds:uri="0cbc97d9-35f6-46ab-90d5-1b0151288c29"/>
    <ds:schemaRef ds:uri="d2b55278-8dd8-4e2b-97ea-ed877ff3805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Gordon Brew</dc:creator>
  <cp:revision>1</cp:revision>
  <dcterms:created xsi:type="dcterms:W3CDTF">2024-03-05T15:54:56Z</dcterms:created>
  <dcterms:modified xsi:type="dcterms:W3CDTF">2024-03-21T20:28:47Z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0x010100B628C8B31B8BD5409319240C7D9F7787</vt:lpwstr>
  </property>
  <property fmtid="{D5CDD505-2E9C-101B-9397-08002B2CF9AE}" pid="3" name="MediaServiceImageTags">
    <vt:lpwstr/>
  </property>
</Properties>
</file>