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266"/>
    <a:srgbClr val="004D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18"/>
    <p:restoredTop sz="94694"/>
  </p:normalViewPr>
  <p:slideViewPr>
    <p:cSldViewPr snapToGrid="0">
      <p:cViewPr varScale="1">
        <p:scale>
          <a:sx n="121" d="100"/>
          <a:sy n="121" d="100"/>
        </p:scale>
        <p:origin x="61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ica Banninga" userId="629ec1e2-05a0-4ce4-be9d-587fdcfd4566" providerId="ADAL" clId="{E5641CED-4A82-9B4C-B520-0BD8A6CA9669}"/>
    <pc:docChg chg="custSel delSld modSld">
      <pc:chgData name="Jessica Banninga" userId="629ec1e2-05a0-4ce4-be9d-587fdcfd4566" providerId="ADAL" clId="{E5641CED-4A82-9B4C-B520-0BD8A6CA9669}" dt="2024-03-21T20:29:05.277" v="13" actId="1076"/>
      <pc:docMkLst>
        <pc:docMk/>
      </pc:docMkLst>
      <pc:sldChg chg="delSp modSp mod">
        <pc:chgData name="Jessica Banninga" userId="629ec1e2-05a0-4ce4-be9d-587fdcfd4566" providerId="ADAL" clId="{E5641CED-4A82-9B4C-B520-0BD8A6CA9669}" dt="2024-03-21T20:29:05.277" v="13" actId="1076"/>
        <pc:sldMkLst>
          <pc:docMk/>
          <pc:sldMk cId="936717059" sldId="256"/>
        </pc:sldMkLst>
        <pc:spChg chg="del mod">
          <ac:chgData name="Jessica Banninga" userId="629ec1e2-05a0-4ce4-be9d-587fdcfd4566" providerId="ADAL" clId="{E5641CED-4A82-9B4C-B520-0BD8A6CA9669}" dt="2024-03-21T18:13:07.528" v="8" actId="478"/>
          <ac:spMkLst>
            <pc:docMk/>
            <pc:sldMk cId="936717059" sldId="256"/>
            <ac:spMk id="3" creationId="{B2752A60-A479-931F-7CEC-2C1025510021}"/>
          </ac:spMkLst>
        </pc:spChg>
        <pc:picChg chg="mod">
          <ac:chgData name="Jessica Banninga" userId="629ec1e2-05a0-4ce4-be9d-587fdcfd4566" providerId="ADAL" clId="{E5641CED-4A82-9B4C-B520-0BD8A6CA9669}" dt="2024-03-21T20:29:05.277" v="13" actId="1076"/>
          <ac:picMkLst>
            <pc:docMk/>
            <pc:sldMk cId="936717059" sldId="256"/>
            <ac:picMk id="11" creationId="{5DE1A053-37D6-1EBA-F0C6-665CD7F70E0A}"/>
          </ac:picMkLst>
        </pc:picChg>
      </pc:sldChg>
      <pc:sldChg chg="del">
        <pc:chgData name="Jessica Banninga" userId="629ec1e2-05a0-4ce4-be9d-587fdcfd4566" providerId="ADAL" clId="{E5641CED-4A82-9B4C-B520-0BD8A6CA9669}" dt="2024-03-21T18:13:01.143" v="5" actId="2696"/>
        <pc:sldMkLst>
          <pc:docMk/>
          <pc:sldMk cId="1251889907" sldId="257"/>
        </pc:sldMkLst>
      </pc:sldChg>
      <pc:sldChg chg="del">
        <pc:chgData name="Jessica Banninga" userId="629ec1e2-05a0-4ce4-be9d-587fdcfd4566" providerId="ADAL" clId="{E5641CED-4A82-9B4C-B520-0BD8A6CA9669}" dt="2024-03-21T18:13:00.761" v="4" actId="2696"/>
        <pc:sldMkLst>
          <pc:docMk/>
          <pc:sldMk cId="2965542325" sldId="258"/>
        </pc:sldMkLst>
      </pc:sldChg>
      <pc:sldChg chg="del">
        <pc:chgData name="Jessica Banninga" userId="629ec1e2-05a0-4ce4-be9d-587fdcfd4566" providerId="ADAL" clId="{E5641CED-4A82-9B4C-B520-0BD8A6CA9669}" dt="2024-03-21T18:13:00.268" v="3" actId="2696"/>
        <pc:sldMkLst>
          <pc:docMk/>
          <pc:sldMk cId="1597133047" sldId="259"/>
        </pc:sldMkLst>
      </pc:sldChg>
      <pc:sldChg chg="del">
        <pc:chgData name="Jessica Banninga" userId="629ec1e2-05a0-4ce4-be9d-587fdcfd4566" providerId="ADAL" clId="{E5641CED-4A82-9B4C-B520-0BD8A6CA9669}" dt="2024-03-21T18:12:59.983" v="2" actId="2696"/>
        <pc:sldMkLst>
          <pc:docMk/>
          <pc:sldMk cId="2237950634" sldId="260"/>
        </pc:sldMkLst>
      </pc:sldChg>
      <pc:sldChg chg="del">
        <pc:chgData name="Jessica Banninga" userId="629ec1e2-05a0-4ce4-be9d-587fdcfd4566" providerId="ADAL" clId="{E5641CED-4A82-9B4C-B520-0BD8A6CA9669}" dt="2024-03-21T18:12:59.642" v="1" actId="2696"/>
        <pc:sldMkLst>
          <pc:docMk/>
          <pc:sldMk cId="3289669939" sldId="261"/>
        </pc:sldMkLst>
      </pc:sldChg>
      <pc:sldChg chg="del">
        <pc:chgData name="Jessica Banninga" userId="629ec1e2-05a0-4ce4-be9d-587fdcfd4566" providerId="ADAL" clId="{E5641CED-4A82-9B4C-B520-0BD8A6CA9669}" dt="2024-03-21T18:12:59.105" v="0" actId="2696"/>
        <pc:sldMkLst>
          <pc:docMk/>
          <pc:sldMk cId="478162677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0E122-9E1F-40DE-11C4-0CBC2E967E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102271-872A-9861-2CFD-4DA493FC08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DFFF1-7054-479D-79BD-DBE555A6D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60F91-6B0D-824D-B90D-FF3ABE9B27D7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A66BA-D248-E81B-1768-BB91DDE99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305F2-51B2-70CB-5048-BF8344601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CCB2C-A40E-A349-B300-F2AEB4EF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56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1EFF2-604B-E7D4-1077-011B6852B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9864E7-5EDC-CE95-813E-5E50EDABA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4164C-D75D-C165-FE37-50F6C509C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60F91-6B0D-824D-B90D-FF3ABE9B27D7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0E056-0676-9885-3D72-94F86541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D17265-DA79-50BB-6933-59B066CF3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CCB2C-A40E-A349-B300-F2AEB4EF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99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98F0D1-CB03-C1BE-E4DC-A41709EECC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F27120-16B0-CD3F-9AAA-9272C85A1D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5AA84-434E-5A97-CB84-07C83889D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60F91-6B0D-824D-B90D-FF3ABE9B27D7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CE5325-BFD0-4AC1-03B3-08363C59A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E044D-B459-EB0F-1945-E0F7D0F18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CCB2C-A40E-A349-B300-F2AEB4EF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63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AB0B4-5FEF-2F00-2468-FB3BA075B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D8F08-0E5F-1325-AFF1-5E6825EFC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DFBAE-9A06-8A3D-5FC3-8FF0B1A2F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60F91-6B0D-824D-B90D-FF3ABE9B27D7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D3A82-6027-CDCF-6249-2850A37F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B682D-E937-4BAA-D715-3DC63E7F4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CCB2C-A40E-A349-B300-F2AEB4EF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2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57BF5-7E48-52DD-DC0A-A337291E2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0DC79F-FF2C-40FA-6362-B87A10DB7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33520-6C34-B1B5-5F22-7F4BC9B34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60F91-6B0D-824D-B90D-FF3ABE9B27D7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4AB49-84A1-76E3-154D-95AC3520B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B389B-BAED-8972-2CC6-F28E56F75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CCB2C-A40E-A349-B300-F2AEB4EF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56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E18FF-A039-3E18-AE2E-883982697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9C077-33B5-0D0F-C4AF-FD46317E83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F2F031-849C-7C75-1D11-2F00E40C88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8FDF97-7BC1-F17C-983E-9DE3B618B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60F91-6B0D-824D-B90D-FF3ABE9B27D7}" type="datetimeFigureOut">
              <a:rPr lang="en-US" smtClean="0"/>
              <a:t>3/21/24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207A54-298D-B565-A0C9-F45C3A6FB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D3EF21-0B7D-31C5-67C9-3D612F2B2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CCB2C-A40E-A349-B300-F2AEB4EF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99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0D1EA-7C1D-9797-4253-E8534B021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0F445E-7D47-73FE-AC86-0B3A158DA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D72279-87C6-CB32-4C74-44932CA4A5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D2F89A-B81F-9D03-3DFE-5F0E3FC1F1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9D332E-C1E0-8551-CCDC-DC0A640452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F6A492-BDF8-BCB0-F30B-898F38ECD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60F91-6B0D-824D-B90D-FF3ABE9B27D7}" type="datetimeFigureOut">
              <a:rPr lang="en-US" smtClean="0"/>
              <a:t>3/21/24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AB12CB-05FF-703A-0039-20A3A913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CD73AA-7969-AC9B-D0E7-30FE0E454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CCB2C-A40E-A349-B300-F2AEB4EF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52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4A042-5C15-1F2D-97FD-88BA45860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519E05-10F5-94D8-F275-67277ADEC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60F91-6B0D-824D-B90D-FF3ABE9B27D7}" type="datetimeFigureOut">
              <a:rPr lang="en-US" smtClean="0"/>
              <a:t>3/21/24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94E911-EA06-F142-CDA8-A36AE3DC0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937DE3-0E22-9128-32CB-E2C871FDF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CCB2C-A40E-A349-B300-F2AEB4EF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86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58926C-9CC3-B42F-6781-D8670E4D9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60F91-6B0D-824D-B90D-FF3ABE9B27D7}" type="datetimeFigureOut">
              <a:rPr lang="en-US" smtClean="0"/>
              <a:t>3/21/24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D7F8E8-7D28-120E-E082-3AD9D49D9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7E8DFE-CC75-A3BA-295E-F66016982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CCB2C-A40E-A349-B300-F2AEB4EF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06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46722-1079-FFFB-259E-6C93E4870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C0114-7652-3DC1-881D-7FABE5164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6C9D0-419C-AA89-D74E-69B1140478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1FE0B9-B49F-1A3E-E5A7-E59A6A0E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60F91-6B0D-824D-B90D-FF3ABE9B27D7}" type="datetimeFigureOut">
              <a:rPr lang="en-US" smtClean="0"/>
              <a:t>3/21/24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EC411A-3C4A-317F-9E31-9EC65965D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6C500F-D982-4FEF-0276-DDFF6A711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CCB2C-A40E-A349-B300-F2AEB4EF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54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1794E-BDD9-8ADD-84B0-8BEFC4F42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4D0092-5ED4-41DF-614D-4D3E606EF3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27A4C4-012E-AF69-46CF-8116CDF08E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ABB31-4152-1DCB-60A6-BC3B3E773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60F91-6B0D-824D-B90D-FF3ABE9B27D7}" type="datetimeFigureOut">
              <a:rPr lang="en-US" smtClean="0"/>
              <a:t>3/21/24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7296D-6DDD-F961-86A2-A8931978C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30AD1F-991F-CCEA-9F78-25536EE06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CCB2C-A40E-A349-B300-F2AEB4EF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69B83F-8AE3-D8C4-609E-4A37030B9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2E4708-9BE6-63B6-1020-4DFA6D9AE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CBED4-74BF-3F98-4E18-09104791B1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60F91-6B0D-824D-B90D-FF3ABE9B27D7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F4B31-6852-4183-82C1-CD57E9A18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CEA5B-9249-8B56-66E3-19B7AEF61E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CCB2C-A40E-A349-B300-F2AEB4EF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9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blue and white logo&#10;&#10;Description automatically generated">
            <a:extLst>
              <a:ext uri="{FF2B5EF4-FFF2-40B4-BE49-F238E27FC236}">
                <a16:creationId xmlns:a16="http://schemas.microsoft.com/office/drawing/2014/main" id="{5DE1A053-37D6-1EBA-F0C6-665CD7F70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17759"/>
            <a:ext cx="12192000" cy="2940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717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cbc97d9-35f6-46ab-90d5-1b0151288c29">
      <Terms xmlns="http://schemas.microsoft.com/office/infopath/2007/PartnerControls"/>
    </lcf76f155ced4ddcb4097134ff3c332f>
    <TaxCatchAll xmlns="d2b55278-8dd8-4e2b-97ea-ed877ff3805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28C8B31B8BD5409319240C7D9F7787" ma:contentTypeVersion="18" ma:contentTypeDescription="Create a new document." ma:contentTypeScope="" ma:versionID="6bd7a3d2aa35f1382ca9e95146cf741d">
  <xsd:schema xmlns:xsd="http://www.w3.org/2001/XMLSchema" xmlns:xs="http://www.w3.org/2001/XMLSchema" xmlns:p="http://schemas.microsoft.com/office/2006/metadata/properties" xmlns:ns2="0cbc97d9-35f6-46ab-90d5-1b0151288c29" xmlns:ns3="d2b55278-8dd8-4e2b-97ea-ed877ff38055" targetNamespace="http://schemas.microsoft.com/office/2006/metadata/properties" ma:root="true" ma:fieldsID="dcb5a61ccf2dcae18ded0ac7818f71cf" ns2:_="" ns3:_="">
    <xsd:import namespace="0cbc97d9-35f6-46ab-90d5-1b0151288c29"/>
    <xsd:import namespace="d2b55278-8dd8-4e2b-97ea-ed877ff380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bc97d9-35f6-46ab-90d5-1b0151288c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2dcc3b1-24a1-4fa6-a59d-d4dbc2a303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b55278-8dd8-4e2b-97ea-ed877ff38055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78163cc3-f6b4-42c8-b0d3-eedf1fe0c449}" ma:internalName="TaxCatchAll" ma:showField="CatchAllData" ma:web="d2b55278-8dd8-4e2b-97ea-ed877ff3805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1BDE75-04A8-4838-AEDF-B02A2D509756}">
  <ds:schemaRefs>
    <ds:schemaRef ds:uri="d2b55278-8dd8-4e2b-97ea-ed877ff38055"/>
    <ds:schemaRef ds:uri="http://schemas.microsoft.com/office/infopath/2007/PartnerControls"/>
    <ds:schemaRef ds:uri="0cbc97d9-35f6-46ab-90d5-1b0151288c29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9D2B5E7-503F-4216-A91E-B926B4269B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D575F7-D3A5-4A96-8BD3-28C8803B7B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bc97d9-35f6-46ab-90d5-1b0151288c29"/>
    <ds:schemaRef ds:uri="d2b55278-8dd8-4e2b-97ea-ed877ff380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Gordon Brew</dc:creator>
  <cp:lastModifiedBy>Jessica Banninga</cp:lastModifiedBy>
  <cp:revision>4</cp:revision>
  <dcterms:created xsi:type="dcterms:W3CDTF">2024-03-05T15:54:56Z</dcterms:created>
  <dcterms:modified xsi:type="dcterms:W3CDTF">2024-03-21T20:29:07Z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0x010100B628C8B31B8BD5409319240C7D9F7787</vt:lpwstr>
  </property>
  <property fmtid="{D5CDD505-2E9C-101B-9397-08002B2CF9AE}" pid="3" name="MediaServiceImageTags">
    <vt:lpwstr/>
  </property>
</Properties>
</file>