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11EF35-35CB-B243-934E-F7FA125B37C1}" v="10" dt="2024-03-21T20:31:40.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Banninga" userId="629ec1e2-05a0-4ce4-be9d-587fdcfd4566" providerId="ADAL" clId="{B611EF35-35CB-B243-934E-F7FA125B37C1}"/>
    <pc:docChg chg="modSld">
      <pc:chgData name="Jessica Banninga" userId="629ec1e2-05a0-4ce4-be9d-587fdcfd4566" providerId="ADAL" clId="{B611EF35-35CB-B243-934E-F7FA125B37C1}" dt="2024-03-21T20:31:40.535" v="18" actId="1076"/>
      <pc:docMkLst>
        <pc:docMk/>
      </pc:docMkLst>
      <pc:sldChg chg="modSp mod">
        <pc:chgData name="Jessica Banninga" userId="629ec1e2-05a0-4ce4-be9d-587fdcfd4566" providerId="ADAL" clId="{B611EF35-35CB-B243-934E-F7FA125B37C1}" dt="2024-03-21T20:30:09.190" v="1" actId="1076"/>
        <pc:sldMkLst>
          <pc:docMk/>
          <pc:sldMk cId="936717059" sldId="256"/>
        </pc:sldMkLst>
        <pc:spChg chg="mod">
          <ac:chgData name="Jessica Banninga" userId="629ec1e2-05a0-4ce4-be9d-587fdcfd4566" providerId="ADAL" clId="{B611EF35-35CB-B243-934E-F7FA125B37C1}" dt="2024-03-21T20:30:06.563" v="0" actId="1076"/>
          <ac:spMkLst>
            <pc:docMk/>
            <pc:sldMk cId="936717059" sldId="256"/>
            <ac:spMk id="3" creationId="{B2752A60-A479-931F-7CEC-2C1025510021}"/>
          </ac:spMkLst>
        </pc:spChg>
        <pc:picChg chg="mod">
          <ac:chgData name="Jessica Banninga" userId="629ec1e2-05a0-4ce4-be9d-587fdcfd4566" providerId="ADAL" clId="{B611EF35-35CB-B243-934E-F7FA125B37C1}" dt="2024-03-21T20:30:09.190" v="1" actId="1076"/>
          <ac:picMkLst>
            <pc:docMk/>
            <pc:sldMk cId="936717059" sldId="256"/>
            <ac:picMk id="11" creationId="{5DE1A053-37D6-1EBA-F0C6-665CD7F70E0A}"/>
          </ac:picMkLst>
        </pc:picChg>
      </pc:sldChg>
      <pc:sldChg chg="modSp mod">
        <pc:chgData name="Jessica Banninga" userId="629ec1e2-05a0-4ce4-be9d-587fdcfd4566" providerId="ADAL" clId="{B611EF35-35CB-B243-934E-F7FA125B37C1}" dt="2024-03-21T20:30:18.137" v="3" actId="1076"/>
        <pc:sldMkLst>
          <pc:docMk/>
          <pc:sldMk cId="1251889907" sldId="257"/>
        </pc:sldMkLst>
        <pc:spChg chg="mod">
          <ac:chgData name="Jessica Banninga" userId="629ec1e2-05a0-4ce4-be9d-587fdcfd4566" providerId="ADAL" clId="{B611EF35-35CB-B243-934E-F7FA125B37C1}" dt="2024-03-21T20:30:14.882" v="2" actId="1076"/>
          <ac:spMkLst>
            <pc:docMk/>
            <pc:sldMk cId="1251889907" sldId="257"/>
            <ac:spMk id="3" creationId="{B2752A60-A479-931F-7CEC-2C1025510021}"/>
          </ac:spMkLst>
        </pc:spChg>
        <pc:picChg chg="mod">
          <ac:chgData name="Jessica Banninga" userId="629ec1e2-05a0-4ce4-be9d-587fdcfd4566" providerId="ADAL" clId="{B611EF35-35CB-B243-934E-F7FA125B37C1}" dt="2024-03-21T20:30:18.137" v="3" actId="1076"/>
          <ac:picMkLst>
            <pc:docMk/>
            <pc:sldMk cId="1251889907" sldId="257"/>
            <ac:picMk id="11" creationId="{5DE1A053-37D6-1EBA-F0C6-665CD7F70E0A}"/>
          </ac:picMkLst>
        </pc:picChg>
      </pc:sldChg>
      <pc:sldChg chg="modSp mod">
        <pc:chgData name="Jessica Banninga" userId="629ec1e2-05a0-4ce4-be9d-587fdcfd4566" providerId="ADAL" clId="{B611EF35-35CB-B243-934E-F7FA125B37C1}" dt="2024-03-21T20:30:50.172" v="10" actId="14100"/>
        <pc:sldMkLst>
          <pc:docMk/>
          <pc:sldMk cId="2965542325" sldId="258"/>
        </pc:sldMkLst>
        <pc:spChg chg="mod">
          <ac:chgData name="Jessica Banninga" userId="629ec1e2-05a0-4ce4-be9d-587fdcfd4566" providerId="ADAL" clId="{B611EF35-35CB-B243-934E-F7FA125B37C1}" dt="2024-03-21T20:30:23.935" v="4" actId="1076"/>
          <ac:spMkLst>
            <pc:docMk/>
            <pc:sldMk cId="2965542325" sldId="258"/>
            <ac:spMk id="3" creationId="{B2752A60-A479-931F-7CEC-2C1025510021}"/>
          </ac:spMkLst>
        </pc:spChg>
        <pc:picChg chg="mod">
          <ac:chgData name="Jessica Banninga" userId="629ec1e2-05a0-4ce4-be9d-587fdcfd4566" providerId="ADAL" clId="{B611EF35-35CB-B243-934E-F7FA125B37C1}" dt="2024-03-21T20:30:50.172" v="10" actId="14100"/>
          <ac:picMkLst>
            <pc:docMk/>
            <pc:sldMk cId="2965542325" sldId="258"/>
            <ac:picMk id="11" creationId="{5DE1A053-37D6-1EBA-F0C6-665CD7F70E0A}"/>
          </ac:picMkLst>
        </pc:picChg>
      </pc:sldChg>
      <pc:sldChg chg="modSp mod">
        <pc:chgData name="Jessica Banninga" userId="629ec1e2-05a0-4ce4-be9d-587fdcfd4566" providerId="ADAL" clId="{B611EF35-35CB-B243-934E-F7FA125B37C1}" dt="2024-03-21T20:31:06.677" v="12" actId="1076"/>
        <pc:sldMkLst>
          <pc:docMk/>
          <pc:sldMk cId="1597133047" sldId="259"/>
        </pc:sldMkLst>
        <pc:spChg chg="mod">
          <ac:chgData name="Jessica Banninga" userId="629ec1e2-05a0-4ce4-be9d-587fdcfd4566" providerId="ADAL" clId="{B611EF35-35CB-B243-934E-F7FA125B37C1}" dt="2024-03-21T20:31:03.017" v="11" actId="1076"/>
          <ac:spMkLst>
            <pc:docMk/>
            <pc:sldMk cId="1597133047" sldId="259"/>
            <ac:spMk id="3" creationId="{B2752A60-A479-931F-7CEC-2C1025510021}"/>
          </ac:spMkLst>
        </pc:spChg>
        <pc:picChg chg="mod">
          <ac:chgData name="Jessica Banninga" userId="629ec1e2-05a0-4ce4-be9d-587fdcfd4566" providerId="ADAL" clId="{B611EF35-35CB-B243-934E-F7FA125B37C1}" dt="2024-03-21T20:31:06.677" v="12" actId="1076"/>
          <ac:picMkLst>
            <pc:docMk/>
            <pc:sldMk cId="1597133047" sldId="259"/>
            <ac:picMk id="11" creationId="{5DE1A053-37D6-1EBA-F0C6-665CD7F70E0A}"/>
          </ac:picMkLst>
        </pc:picChg>
      </pc:sldChg>
      <pc:sldChg chg="modSp mod">
        <pc:chgData name="Jessica Banninga" userId="629ec1e2-05a0-4ce4-be9d-587fdcfd4566" providerId="ADAL" clId="{B611EF35-35CB-B243-934E-F7FA125B37C1}" dt="2024-03-21T20:31:18.969" v="14" actId="1076"/>
        <pc:sldMkLst>
          <pc:docMk/>
          <pc:sldMk cId="3945418215" sldId="260"/>
        </pc:sldMkLst>
        <pc:spChg chg="mod">
          <ac:chgData name="Jessica Banninga" userId="629ec1e2-05a0-4ce4-be9d-587fdcfd4566" providerId="ADAL" clId="{B611EF35-35CB-B243-934E-F7FA125B37C1}" dt="2024-03-21T20:31:15.752" v="13" actId="1076"/>
          <ac:spMkLst>
            <pc:docMk/>
            <pc:sldMk cId="3945418215" sldId="260"/>
            <ac:spMk id="3" creationId="{B2752A60-A479-931F-7CEC-2C1025510021}"/>
          </ac:spMkLst>
        </pc:spChg>
        <pc:picChg chg="mod">
          <ac:chgData name="Jessica Banninga" userId="629ec1e2-05a0-4ce4-be9d-587fdcfd4566" providerId="ADAL" clId="{B611EF35-35CB-B243-934E-F7FA125B37C1}" dt="2024-03-21T20:31:18.969" v="14" actId="1076"/>
          <ac:picMkLst>
            <pc:docMk/>
            <pc:sldMk cId="3945418215" sldId="260"/>
            <ac:picMk id="11" creationId="{5DE1A053-37D6-1EBA-F0C6-665CD7F70E0A}"/>
          </ac:picMkLst>
        </pc:picChg>
      </pc:sldChg>
      <pc:sldChg chg="modSp mod">
        <pc:chgData name="Jessica Banninga" userId="629ec1e2-05a0-4ce4-be9d-587fdcfd4566" providerId="ADAL" clId="{B611EF35-35CB-B243-934E-F7FA125B37C1}" dt="2024-03-21T20:31:29.522" v="16" actId="1076"/>
        <pc:sldMkLst>
          <pc:docMk/>
          <pc:sldMk cId="1860691861" sldId="261"/>
        </pc:sldMkLst>
        <pc:spChg chg="mod">
          <ac:chgData name="Jessica Banninga" userId="629ec1e2-05a0-4ce4-be9d-587fdcfd4566" providerId="ADAL" clId="{B611EF35-35CB-B243-934E-F7FA125B37C1}" dt="2024-03-21T20:31:26.389" v="15" actId="1076"/>
          <ac:spMkLst>
            <pc:docMk/>
            <pc:sldMk cId="1860691861" sldId="261"/>
            <ac:spMk id="3" creationId="{B2752A60-A479-931F-7CEC-2C1025510021}"/>
          </ac:spMkLst>
        </pc:spChg>
        <pc:picChg chg="mod">
          <ac:chgData name="Jessica Banninga" userId="629ec1e2-05a0-4ce4-be9d-587fdcfd4566" providerId="ADAL" clId="{B611EF35-35CB-B243-934E-F7FA125B37C1}" dt="2024-03-21T20:31:29.522" v="16" actId="1076"/>
          <ac:picMkLst>
            <pc:docMk/>
            <pc:sldMk cId="1860691861" sldId="261"/>
            <ac:picMk id="11" creationId="{5DE1A053-37D6-1EBA-F0C6-665CD7F70E0A}"/>
          </ac:picMkLst>
        </pc:picChg>
      </pc:sldChg>
      <pc:sldChg chg="modSp mod">
        <pc:chgData name="Jessica Banninga" userId="629ec1e2-05a0-4ce4-be9d-587fdcfd4566" providerId="ADAL" clId="{B611EF35-35CB-B243-934E-F7FA125B37C1}" dt="2024-03-21T20:31:40.535" v="18" actId="1076"/>
        <pc:sldMkLst>
          <pc:docMk/>
          <pc:sldMk cId="3073622628" sldId="262"/>
        </pc:sldMkLst>
        <pc:spChg chg="mod">
          <ac:chgData name="Jessica Banninga" userId="629ec1e2-05a0-4ce4-be9d-587fdcfd4566" providerId="ADAL" clId="{B611EF35-35CB-B243-934E-F7FA125B37C1}" dt="2024-03-21T20:31:37.520" v="17" actId="1076"/>
          <ac:spMkLst>
            <pc:docMk/>
            <pc:sldMk cId="3073622628" sldId="262"/>
            <ac:spMk id="3" creationId="{B2752A60-A479-931F-7CEC-2C1025510021}"/>
          </ac:spMkLst>
        </pc:spChg>
        <pc:picChg chg="mod">
          <ac:chgData name="Jessica Banninga" userId="629ec1e2-05a0-4ce4-be9d-587fdcfd4566" providerId="ADAL" clId="{B611EF35-35CB-B243-934E-F7FA125B37C1}" dt="2024-03-21T20:31:40.535" v="18" actId="1076"/>
          <ac:picMkLst>
            <pc:docMk/>
            <pc:sldMk cId="3073622628" sldId="262"/>
            <ac:picMk id="11" creationId="{5DE1A053-37D6-1EBA-F0C6-665CD7F70E0A}"/>
          </ac:picMkLst>
        </pc:picChg>
      </pc:sldChg>
    </pc:docChg>
  </pc:docChgLst>
  <pc:docChgLst>
    <pc:chgData name="Jessica Banninga" userId="629ec1e2-05a0-4ce4-be9d-587fdcfd4566" providerId="ADAL" clId="{0D437A6E-F709-D24C-83BE-A7E3CB35C901}"/>
    <pc:docChg chg="undo custSel addSld modSld">
      <pc:chgData name="Jessica Banninga" userId="629ec1e2-05a0-4ce4-be9d-587fdcfd4566" providerId="ADAL" clId="{0D437A6E-F709-D24C-83BE-A7E3CB35C901}" dt="2024-03-08T15:13:55.616" v="1458" actId="20577"/>
      <pc:docMkLst>
        <pc:docMk/>
      </pc:docMkLst>
      <pc:sldChg chg="modSp mod">
        <pc:chgData name="Jessica Banninga" userId="629ec1e2-05a0-4ce4-be9d-587fdcfd4566" providerId="ADAL" clId="{0D437A6E-F709-D24C-83BE-A7E3CB35C901}" dt="2024-03-08T15:00:47.241" v="227" actId="20577"/>
        <pc:sldMkLst>
          <pc:docMk/>
          <pc:sldMk cId="1251889907" sldId="257"/>
        </pc:sldMkLst>
        <pc:spChg chg="mod">
          <ac:chgData name="Jessica Banninga" userId="629ec1e2-05a0-4ce4-be9d-587fdcfd4566" providerId="ADAL" clId="{0D437A6E-F709-D24C-83BE-A7E3CB35C901}" dt="2024-03-08T15:00:47.241" v="227" actId="20577"/>
          <ac:spMkLst>
            <pc:docMk/>
            <pc:sldMk cId="1251889907" sldId="257"/>
            <ac:spMk id="3" creationId="{B2752A60-A479-931F-7CEC-2C1025510021}"/>
          </ac:spMkLst>
        </pc:spChg>
      </pc:sldChg>
      <pc:sldChg chg="modSp add mod">
        <pc:chgData name="Jessica Banninga" userId="629ec1e2-05a0-4ce4-be9d-587fdcfd4566" providerId="ADAL" clId="{0D437A6E-F709-D24C-83BE-A7E3CB35C901}" dt="2024-03-08T15:04:01.982" v="461" actId="20577"/>
        <pc:sldMkLst>
          <pc:docMk/>
          <pc:sldMk cId="2965542325" sldId="258"/>
        </pc:sldMkLst>
        <pc:spChg chg="mod">
          <ac:chgData name="Jessica Banninga" userId="629ec1e2-05a0-4ce4-be9d-587fdcfd4566" providerId="ADAL" clId="{0D437A6E-F709-D24C-83BE-A7E3CB35C901}" dt="2024-03-08T15:04:01.982" v="461" actId="20577"/>
          <ac:spMkLst>
            <pc:docMk/>
            <pc:sldMk cId="2965542325" sldId="258"/>
            <ac:spMk id="3" creationId="{B2752A60-A479-931F-7CEC-2C1025510021}"/>
          </ac:spMkLst>
        </pc:spChg>
      </pc:sldChg>
      <pc:sldChg chg="modSp add mod">
        <pc:chgData name="Jessica Banninga" userId="629ec1e2-05a0-4ce4-be9d-587fdcfd4566" providerId="ADAL" clId="{0D437A6E-F709-D24C-83BE-A7E3CB35C901}" dt="2024-03-08T15:05:37.472" v="768" actId="20577"/>
        <pc:sldMkLst>
          <pc:docMk/>
          <pc:sldMk cId="1597133047" sldId="259"/>
        </pc:sldMkLst>
        <pc:spChg chg="mod">
          <ac:chgData name="Jessica Banninga" userId="629ec1e2-05a0-4ce4-be9d-587fdcfd4566" providerId="ADAL" clId="{0D437A6E-F709-D24C-83BE-A7E3CB35C901}" dt="2024-03-08T15:05:37.472" v="768" actId="20577"/>
          <ac:spMkLst>
            <pc:docMk/>
            <pc:sldMk cId="1597133047" sldId="259"/>
            <ac:spMk id="3" creationId="{B2752A60-A479-931F-7CEC-2C1025510021}"/>
          </ac:spMkLst>
        </pc:spChg>
      </pc:sldChg>
      <pc:sldChg chg="modSp add mod">
        <pc:chgData name="Jessica Banninga" userId="629ec1e2-05a0-4ce4-be9d-587fdcfd4566" providerId="ADAL" clId="{0D437A6E-F709-D24C-83BE-A7E3CB35C901}" dt="2024-03-08T15:08:11.876" v="979" actId="20577"/>
        <pc:sldMkLst>
          <pc:docMk/>
          <pc:sldMk cId="3945418215" sldId="260"/>
        </pc:sldMkLst>
        <pc:spChg chg="mod">
          <ac:chgData name="Jessica Banninga" userId="629ec1e2-05a0-4ce4-be9d-587fdcfd4566" providerId="ADAL" clId="{0D437A6E-F709-D24C-83BE-A7E3CB35C901}" dt="2024-03-08T15:08:11.876" v="979" actId="20577"/>
          <ac:spMkLst>
            <pc:docMk/>
            <pc:sldMk cId="3945418215" sldId="260"/>
            <ac:spMk id="3" creationId="{B2752A60-A479-931F-7CEC-2C1025510021}"/>
          </ac:spMkLst>
        </pc:spChg>
      </pc:sldChg>
      <pc:sldChg chg="modSp add mod">
        <pc:chgData name="Jessica Banninga" userId="629ec1e2-05a0-4ce4-be9d-587fdcfd4566" providerId="ADAL" clId="{0D437A6E-F709-D24C-83BE-A7E3CB35C901}" dt="2024-03-08T15:09:45.463" v="1129" actId="20577"/>
        <pc:sldMkLst>
          <pc:docMk/>
          <pc:sldMk cId="1860691861" sldId="261"/>
        </pc:sldMkLst>
        <pc:spChg chg="mod">
          <ac:chgData name="Jessica Banninga" userId="629ec1e2-05a0-4ce4-be9d-587fdcfd4566" providerId="ADAL" clId="{0D437A6E-F709-D24C-83BE-A7E3CB35C901}" dt="2024-03-08T15:09:45.463" v="1129" actId="20577"/>
          <ac:spMkLst>
            <pc:docMk/>
            <pc:sldMk cId="1860691861" sldId="261"/>
            <ac:spMk id="3" creationId="{B2752A60-A479-931F-7CEC-2C1025510021}"/>
          </ac:spMkLst>
        </pc:spChg>
      </pc:sldChg>
      <pc:sldChg chg="modSp add mod">
        <pc:chgData name="Jessica Banninga" userId="629ec1e2-05a0-4ce4-be9d-587fdcfd4566" providerId="ADAL" clId="{0D437A6E-F709-D24C-83BE-A7E3CB35C901}" dt="2024-03-08T15:13:55.616" v="1458" actId="20577"/>
        <pc:sldMkLst>
          <pc:docMk/>
          <pc:sldMk cId="3073622628" sldId="262"/>
        </pc:sldMkLst>
        <pc:spChg chg="mod">
          <ac:chgData name="Jessica Banninga" userId="629ec1e2-05a0-4ce4-be9d-587fdcfd4566" providerId="ADAL" clId="{0D437A6E-F709-D24C-83BE-A7E3CB35C901}" dt="2024-03-08T15:13:55.616" v="1458" actId="20577"/>
          <ac:spMkLst>
            <pc:docMk/>
            <pc:sldMk cId="3073622628" sldId="262"/>
            <ac:spMk id="3" creationId="{B2752A60-A479-931F-7CEC-2C102551002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0E122-9E1F-40DE-11C4-0CBC2E967E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102271-872A-9861-2CFD-4DA493FC0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8DFFF1-7054-479D-79BD-DBE555A6D9E1}"/>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85EA66BA-D248-E81B-1768-BB91DDE99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5305F2-51B2-70CB-5048-BF8344601C19}"/>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338455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EFF2-604B-E7D4-1077-011B6852BB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9864E7-5EDC-CE95-813E-5E50EDABA0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E4164C-D75D-C165-FE37-50F6C509CD87}"/>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9A40E056-0676-9885-3D72-94F865410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D17265-DA79-50BB-6933-59B066CF32CF}"/>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199509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98F0D1-CB03-C1BE-E4DC-A41709EECC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F27120-16B0-CD3F-9AAA-9272C85A1D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25AA84-434E-5A97-CB84-07C83889D9DD}"/>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6ACE5325-BFD0-4AC1-03B3-08363C59A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7E044D-B459-EB0F-1945-E0F7D0F18CC7}"/>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279816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AB0B4-5FEF-2F00-2468-FB3BA075B5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CD8F08-0E5F-1325-AFF1-5E6825EFCB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DFBAE-9A06-8A3D-5FC3-8FF0B1A2F199}"/>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2D8D3A82-6027-CDCF-6249-2850A37F4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FB682D-E937-4BAA-D715-3DC63E7F4549}"/>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265932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7BF5-7E48-52DD-DC0A-A337291E2B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0DC79F-FF2C-40FA-6362-B87A10DB7F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133520-6C34-B1B5-5F22-7F4BC9B34790}"/>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0DD4AB49-84A1-76E3-154D-95AC3520B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B389B-BAED-8972-2CC6-F28E56F75AEB}"/>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3934056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E18FF-A039-3E18-AE2E-883982697C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79C077-33B5-0D0F-C4AF-FD46317E83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F2F031-849C-7C75-1D11-2F00E40C88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8FDF97-7BC1-F17C-983E-9DE3B618B6F0}"/>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6" name="Footer Placeholder 5">
            <a:extLst>
              <a:ext uri="{FF2B5EF4-FFF2-40B4-BE49-F238E27FC236}">
                <a16:creationId xmlns:a16="http://schemas.microsoft.com/office/drawing/2014/main" id="{48207A54-298D-B565-A0C9-F45C3A6FB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D3EF21-0B7D-31C5-67C9-3D612F2B2EF7}"/>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259949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D1EA-7C1D-9797-4253-E8534B021A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0F445E-7D47-73FE-AC86-0B3A158DA0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D72279-87C6-CB32-4C74-44932CA4A5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D2F89A-B81F-9D03-3DFE-5F0E3FC1F1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9D332E-C1E0-8551-CCDC-DC0A640452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F6A492-BDF8-BCB0-F30B-898F38ECD29B}"/>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8" name="Footer Placeholder 7">
            <a:extLst>
              <a:ext uri="{FF2B5EF4-FFF2-40B4-BE49-F238E27FC236}">
                <a16:creationId xmlns:a16="http://schemas.microsoft.com/office/drawing/2014/main" id="{21AB12CB-05FF-703A-0039-20A3A913A7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CD73AA-7969-AC9B-D0E7-30FE0E454D4E}"/>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307235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A042-5C15-1F2D-97FD-88BA458607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519E05-10F5-94D8-F275-67277ADEC82C}"/>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4" name="Footer Placeholder 3">
            <a:extLst>
              <a:ext uri="{FF2B5EF4-FFF2-40B4-BE49-F238E27FC236}">
                <a16:creationId xmlns:a16="http://schemas.microsoft.com/office/drawing/2014/main" id="{0594E911-EA06-F142-CDA8-A36AE3DC0F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937DE3-0E22-9128-32CB-E2C871FDFEE6}"/>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342186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8926C-9CC3-B42F-6781-D8670E4D9A37}"/>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3" name="Footer Placeholder 2">
            <a:extLst>
              <a:ext uri="{FF2B5EF4-FFF2-40B4-BE49-F238E27FC236}">
                <a16:creationId xmlns:a16="http://schemas.microsoft.com/office/drawing/2014/main" id="{C3D7F8E8-7D28-120E-E082-3AD9D49D9F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7E8DFE-CC75-A3BA-295E-F6601698209F}"/>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2857906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6722-1079-FFFB-259E-6C93E4870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BC0114-7652-3DC1-881D-7FABE5164A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46C9D0-419C-AA89-D74E-69B1140478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1FE0B9-B49F-1A3E-E5A7-E59A6A0E0B35}"/>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6" name="Footer Placeholder 5">
            <a:extLst>
              <a:ext uri="{FF2B5EF4-FFF2-40B4-BE49-F238E27FC236}">
                <a16:creationId xmlns:a16="http://schemas.microsoft.com/office/drawing/2014/main" id="{77EC411A-3C4A-317F-9E31-9EC65965D0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6C500F-D982-4FEF-0276-DDFF6A711848}"/>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377615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794E-BDD9-8ADD-84B0-8BEFC4F426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4D0092-5ED4-41DF-614D-4D3E606EF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27A4C4-012E-AF69-46CF-8116CDF08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BABB31-4152-1DCB-60A6-BC3B3E773B9D}"/>
              </a:ext>
            </a:extLst>
          </p:cNvPr>
          <p:cNvSpPr>
            <a:spLocks noGrp="1"/>
          </p:cNvSpPr>
          <p:nvPr>
            <p:ph type="dt" sz="half" idx="10"/>
          </p:nvPr>
        </p:nvSpPr>
        <p:spPr/>
        <p:txBody>
          <a:bodyPr/>
          <a:lstStyle/>
          <a:p>
            <a:fld id="{54D60F91-6B0D-824D-B90D-FF3ABE9B27D7}" type="datetimeFigureOut">
              <a:rPr lang="en-US" smtClean="0"/>
              <a:t>3/21/2024</a:t>
            </a:fld>
            <a:endParaRPr lang="en-US"/>
          </a:p>
        </p:txBody>
      </p:sp>
      <p:sp>
        <p:nvSpPr>
          <p:cNvPr id="6" name="Footer Placeholder 5">
            <a:extLst>
              <a:ext uri="{FF2B5EF4-FFF2-40B4-BE49-F238E27FC236}">
                <a16:creationId xmlns:a16="http://schemas.microsoft.com/office/drawing/2014/main" id="{71A7296D-6DDD-F961-86A2-A8931978C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30AD1F-991F-CCEA-9F78-25536EE061B4}"/>
              </a:ext>
            </a:extLst>
          </p:cNvPr>
          <p:cNvSpPr>
            <a:spLocks noGrp="1"/>
          </p:cNvSpPr>
          <p:nvPr>
            <p:ph type="sldNum" sz="quarter" idx="12"/>
          </p:nvPr>
        </p:nvSpPr>
        <p:spPr/>
        <p:txBody>
          <a:bodyPr/>
          <a:lstStyle/>
          <a:p>
            <a:fld id="{B63CCB2C-A40E-A349-B300-F2AEB4EF48A5}" type="slidenum">
              <a:rPr lang="en-US" smtClean="0"/>
              <a:t>‹#›</a:t>
            </a:fld>
            <a:endParaRPr lang="en-US"/>
          </a:p>
        </p:txBody>
      </p:sp>
    </p:spTree>
    <p:extLst>
      <p:ext uri="{BB962C8B-B14F-4D97-AF65-F5344CB8AC3E}">
        <p14:creationId xmlns:p14="http://schemas.microsoft.com/office/powerpoint/2010/main" val="278999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69B83F-8AE3-D8C4-609E-4A37030B99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2E4708-9BE6-63B6-1020-4DFA6D9AED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6CBED4-74BF-3F98-4E18-09104791B1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60F91-6B0D-824D-B90D-FF3ABE9B27D7}" type="datetimeFigureOut">
              <a:rPr lang="en-US" smtClean="0"/>
              <a:t>3/21/2024</a:t>
            </a:fld>
            <a:endParaRPr lang="en-US"/>
          </a:p>
        </p:txBody>
      </p:sp>
      <p:sp>
        <p:nvSpPr>
          <p:cNvPr id="5" name="Footer Placeholder 4">
            <a:extLst>
              <a:ext uri="{FF2B5EF4-FFF2-40B4-BE49-F238E27FC236}">
                <a16:creationId xmlns:a16="http://schemas.microsoft.com/office/drawing/2014/main" id="{95AF4B31-6852-4183-82C1-CD57E9A186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1CEA5B-9249-8B56-66E3-19B7AEF61E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CCB2C-A40E-A349-B300-F2AEB4EF48A5}" type="slidenum">
              <a:rPr lang="en-US" smtClean="0"/>
              <a:t>‹#›</a:t>
            </a:fld>
            <a:endParaRPr lang="en-US"/>
          </a:p>
        </p:txBody>
      </p:sp>
    </p:spTree>
    <p:extLst>
      <p:ext uri="{BB962C8B-B14F-4D97-AF65-F5344CB8AC3E}">
        <p14:creationId xmlns:p14="http://schemas.microsoft.com/office/powerpoint/2010/main" val="3053189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785265"/>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Triune God - Father, Son and Holy Spirit, you are united in purpose</a:t>
            </a:r>
            <a:br>
              <a:rPr lang="en-CA" sz="2800">
                <a:solidFill>
                  <a:srgbClr val="004D80"/>
                </a:solidFill>
                <a:effectLst/>
                <a:latin typeface="Times"/>
              </a:rPr>
            </a:br>
            <a:r>
              <a:rPr lang="en-CA" sz="2800">
                <a:solidFill>
                  <a:srgbClr val="004D80"/>
                </a:solidFill>
                <a:effectLst/>
                <a:latin typeface="Times"/>
              </a:rPr>
              <a:t>and being, you have saved us and called us to be</a:t>
            </a:r>
            <a:br>
              <a:rPr lang="en-CA" sz="2800">
                <a:solidFill>
                  <a:srgbClr val="004D80"/>
                </a:solidFill>
                <a:effectLst/>
                <a:latin typeface="Times"/>
              </a:rPr>
            </a:br>
            <a:r>
              <a:rPr lang="en-CA" sz="2800">
                <a:solidFill>
                  <a:srgbClr val="004D80"/>
                </a:solidFill>
                <a:effectLst/>
                <a:latin typeface="Times"/>
              </a:rPr>
              <a:t>your people in mission.</a:t>
            </a:r>
          </a:p>
          <a:p>
            <a:br>
              <a:rPr lang="en-CA">
                <a:solidFill>
                  <a:srgbClr val="004D80"/>
                </a:solidFill>
                <a:effectLst/>
                <a:latin typeface="Times"/>
              </a:rPr>
            </a:br>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as your people.</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26023"/>
            <a:ext cx="12192001" cy="2940242"/>
          </a:xfrm>
          <a:prstGeom prst="rect">
            <a:avLst/>
          </a:prstGeom>
        </p:spPr>
      </p:pic>
    </p:spTree>
    <p:extLst>
      <p:ext uri="{BB962C8B-B14F-4D97-AF65-F5344CB8AC3E}">
        <p14:creationId xmlns:p14="http://schemas.microsoft.com/office/powerpoint/2010/main" val="93671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774755"/>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Triune God, you have bought for yourself people of every tongue and tribe, nation and race, to be your holy family. Teach us to love one another, as Christ loves us and gave himself fo</a:t>
            </a:r>
            <a:r>
              <a:rPr lang="en-CA" sz="2800">
                <a:solidFill>
                  <a:srgbClr val="004D80"/>
                </a:solidFill>
                <a:latin typeface="Times"/>
              </a:rPr>
              <a:t>r us.</a:t>
            </a:r>
            <a:r>
              <a:rPr lang="en-CA" sz="2000">
                <a:effectLst/>
                <a:latin typeface="Helvetica Neue" panose="02000503000000020004" pitchFamily="2" charset="0"/>
              </a:rPr>
              <a:t> </a:t>
            </a:r>
            <a:br>
              <a:rPr lang="en-CA">
                <a:solidFill>
                  <a:srgbClr val="004D80"/>
                </a:solidFill>
                <a:effectLst/>
                <a:latin typeface="Times"/>
              </a:rPr>
            </a:br>
            <a:endParaRPr lang="en-CA">
              <a:solidFill>
                <a:srgbClr val="004D80"/>
              </a:solidFill>
              <a:effectLst/>
              <a:latin typeface="Times"/>
            </a:endParaRPr>
          </a:p>
          <a:p>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as your </a:t>
            </a:r>
            <a:r>
              <a:rPr lang="en-CA" sz="2800" b="1">
                <a:solidFill>
                  <a:srgbClr val="004D80"/>
                </a:solidFill>
                <a:latin typeface="Times"/>
              </a:rPr>
              <a:t>family</a:t>
            </a:r>
            <a:r>
              <a:rPr lang="en-CA" sz="2800" b="1">
                <a:solidFill>
                  <a:srgbClr val="004D80"/>
                </a:solidFill>
                <a:effectLst/>
                <a:latin typeface="Times"/>
              </a:rPr>
              <a:t>.</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17758"/>
            <a:ext cx="12192001" cy="2940242"/>
          </a:xfrm>
          <a:prstGeom prst="rect">
            <a:avLst/>
          </a:prstGeom>
        </p:spPr>
      </p:pic>
    </p:spTree>
    <p:extLst>
      <p:ext uri="{BB962C8B-B14F-4D97-AF65-F5344CB8AC3E}">
        <p14:creationId xmlns:p14="http://schemas.microsoft.com/office/powerpoint/2010/main" val="125188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764244"/>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God, united in mission, we recognize the incredible richness and diversity present in your people. We ask you to help us to break down barriers and raise our hands in holy worship.</a:t>
            </a:r>
            <a:br>
              <a:rPr lang="en-CA">
                <a:solidFill>
                  <a:srgbClr val="004D80"/>
                </a:solidFill>
                <a:effectLst/>
                <a:latin typeface="Times"/>
              </a:rPr>
            </a:br>
            <a:endParaRPr lang="en-CA">
              <a:solidFill>
                <a:srgbClr val="004D80"/>
              </a:solidFill>
              <a:effectLst/>
              <a:latin typeface="Times"/>
            </a:endParaRPr>
          </a:p>
          <a:p>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t>
            </a:r>
            <a:r>
              <a:rPr lang="en-CA" sz="2800" b="1">
                <a:solidFill>
                  <a:srgbClr val="004D80"/>
                </a:solidFill>
                <a:latin typeface="Times"/>
              </a:rPr>
              <a:t>in holy worship</a:t>
            </a:r>
            <a:r>
              <a:rPr lang="en-CA" sz="2800" b="1">
                <a:solidFill>
                  <a:srgbClr val="004D80"/>
                </a:solidFill>
                <a:effectLst/>
                <a:latin typeface="Times"/>
              </a:rPr>
              <a:t>.</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22745"/>
            <a:ext cx="12192000" cy="2940242"/>
          </a:xfrm>
          <a:prstGeom prst="rect">
            <a:avLst/>
          </a:prstGeom>
        </p:spPr>
      </p:pic>
    </p:spTree>
    <p:extLst>
      <p:ext uri="{BB962C8B-B14F-4D97-AF65-F5344CB8AC3E}">
        <p14:creationId xmlns:p14="http://schemas.microsoft.com/office/powerpoint/2010/main" val="296554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764245"/>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God, in Christian fellowship, we are united with sisters and brothers from every corner of the Earth, reaching across our cultural and linguistic boundaries to be one in purpose – to glorify you and make your name known. </a:t>
            </a:r>
            <a:r>
              <a:rPr lang="en-CA" sz="2800">
                <a:solidFill>
                  <a:srgbClr val="004D80"/>
                </a:solidFill>
                <a:latin typeface="Times"/>
              </a:rPr>
              <a:t>Help us cast aside our divisions to love and serve you.</a:t>
            </a:r>
            <a:br>
              <a:rPr lang="en-CA">
                <a:solidFill>
                  <a:srgbClr val="004D80"/>
                </a:solidFill>
                <a:effectLst/>
                <a:latin typeface="Times"/>
              </a:rPr>
            </a:br>
            <a:endParaRPr lang="en-CA">
              <a:solidFill>
                <a:srgbClr val="004D80"/>
              </a:solidFill>
              <a:effectLst/>
              <a:latin typeface="Times"/>
            </a:endParaRPr>
          </a:p>
          <a:p>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as servants of peace.</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17758"/>
            <a:ext cx="12192001" cy="2940242"/>
          </a:xfrm>
          <a:prstGeom prst="rect">
            <a:avLst/>
          </a:prstGeom>
        </p:spPr>
      </p:pic>
    </p:spTree>
    <p:extLst>
      <p:ext uri="{BB962C8B-B14F-4D97-AF65-F5344CB8AC3E}">
        <p14:creationId xmlns:p14="http://schemas.microsoft.com/office/powerpoint/2010/main" val="159713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753735"/>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God, you have reconciled us to yourself in Jesus Christ, and given us the ministry of reconciliation, inviting us to help heal our broken world through word and deed.</a:t>
            </a:r>
            <a:br>
              <a:rPr lang="en-CA">
                <a:solidFill>
                  <a:srgbClr val="004D80"/>
                </a:solidFill>
                <a:effectLst/>
                <a:latin typeface="Times"/>
              </a:rPr>
            </a:br>
            <a:endParaRPr lang="en-CA">
              <a:solidFill>
                <a:srgbClr val="004D80"/>
              </a:solidFill>
              <a:effectLst/>
              <a:latin typeface="Times"/>
            </a:endParaRPr>
          </a:p>
          <a:p>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as agents of reconciliation.</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3" y="3917758"/>
            <a:ext cx="12192001" cy="2940242"/>
          </a:xfrm>
          <a:prstGeom prst="rect">
            <a:avLst/>
          </a:prstGeom>
        </p:spPr>
      </p:pic>
    </p:spTree>
    <p:extLst>
      <p:ext uri="{BB962C8B-B14F-4D97-AF65-F5344CB8AC3E}">
        <p14:creationId xmlns:p14="http://schemas.microsoft.com/office/powerpoint/2010/main" val="394541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806286"/>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sz="2800">
                <a:solidFill>
                  <a:srgbClr val="004D80"/>
                </a:solidFill>
                <a:effectLst/>
                <a:latin typeface="Times"/>
              </a:rPr>
              <a:t>God, you are calling us to help, however we can, wherever we can, whenever we can.</a:t>
            </a:r>
            <a:br>
              <a:rPr lang="en-CA">
                <a:solidFill>
                  <a:srgbClr val="004D80"/>
                </a:solidFill>
                <a:effectLst/>
                <a:latin typeface="Times"/>
              </a:rPr>
            </a:br>
            <a:endParaRPr lang="en-CA">
              <a:solidFill>
                <a:srgbClr val="004D80"/>
              </a:solidFill>
              <a:effectLst/>
              <a:latin typeface="Times"/>
            </a:endParaRPr>
          </a:p>
          <a:p>
            <a:r>
              <a:rPr lang="en-CA" sz="1400" b="1">
                <a:solidFill>
                  <a:srgbClr val="004D80"/>
                </a:solidFill>
                <a:effectLst/>
              </a:rPr>
              <a:t>ALL</a:t>
            </a:r>
            <a:br>
              <a:rPr lang="en-CA">
                <a:solidFill>
                  <a:srgbClr val="004D80"/>
                </a:solidFill>
                <a:effectLst/>
                <a:latin typeface="Times"/>
              </a:rPr>
            </a:br>
            <a:r>
              <a:rPr lang="en-CA" sz="2800" b="1">
                <a:solidFill>
                  <a:srgbClr val="004D80"/>
                </a:solidFill>
                <a:effectLst/>
                <a:latin typeface="Times"/>
              </a:rPr>
              <a:t>We, the Church, stand together as your hands, </a:t>
            </a:r>
            <a:br>
              <a:rPr lang="en-CA" sz="2800" b="1">
                <a:solidFill>
                  <a:srgbClr val="004D80"/>
                </a:solidFill>
                <a:effectLst/>
                <a:latin typeface="Times"/>
              </a:rPr>
            </a:br>
            <a:r>
              <a:rPr lang="en-CA" sz="2800" b="1">
                <a:solidFill>
                  <a:srgbClr val="004D80"/>
                </a:solidFill>
                <a:effectLst/>
                <a:latin typeface="Times"/>
              </a:rPr>
              <a:t>feet, and hearts in this world.</a:t>
            </a: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34289"/>
            <a:ext cx="12192001" cy="2940242"/>
          </a:xfrm>
          <a:prstGeom prst="rect">
            <a:avLst/>
          </a:prstGeom>
        </p:spPr>
      </p:pic>
    </p:spTree>
    <p:extLst>
      <p:ext uri="{BB962C8B-B14F-4D97-AF65-F5344CB8AC3E}">
        <p14:creationId xmlns:p14="http://schemas.microsoft.com/office/powerpoint/2010/main" val="186069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752A60-A479-931F-7CEC-2C1025510021}"/>
              </a:ext>
            </a:extLst>
          </p:cNvPr>
          <p:cNvSpPr>
            <a:spLocks noGrp="1"/>
          </p:cNvSpPr>
          <p:nvPr>
            <p:ph type="subTitle" idx="1"/>
          </p:nvPr>
        </p:nvSpPr>
        <p:spPr>
          <a:xfrm>
            <a:off x="719665" y="806287"/>
            <a:ext cx="10752667" cy="3140758"/>
          </a:xfrm>
        </p:spPr>
        <p:txBody>
          <a:bodyPr>
            <a:normAutofit/>
          </a:bodyPr>
          <a:lstStyle/>
          <a:p>
            <a:r>
              <a:rPr lang="en-CA" sz="1400" b="1">
                <a:solidFill>
                  <a:srgbClr val="004D80"/>
                </a:solidFill>
                <a:effectLst/>
              </a:rPr>
              <a:t>LEADER</a:t>
            </a:r>
            <a:br>
              <a:rPr lang="en-CA">
                <a:solidFill>
                  <a:srgbClr val="004D80"/>
                </a:solidFill>
                <a:effectLst/>
                <a:latin typeface="Times"/>
              </a:rPr>
            </a:br>
            <a:r>
              <a:rPr lang="en-CA">
                <a:solidFill>
                  <a:srgbClr val="004D80"/>
                </a:solidFill>
                <a:effectLst/>
                <a:latin typeface="Times"/>
              </a:rPr>
              <a:t>Almighty and ever-living God, empower us as one human family to join hands in solidarity on our journey of faith. </a:t>
            </a:r>
            <a:r>
              <a:rPr lang="en-CA">
                <a:solidFill>
                  <a:srgbClr val="004D80"/>
                </a:solidFill>
                <a:latin typeface="Times"/>
              </a:rPr>
              <a:t>Send us your spirit of love, hope, and forgiveness, so that we may do what is good, and what you require of us: to do what is right, to love mercy, and to walk humbly with our God. Amen.</a:t>
            </a:r>
            <a:br>
              <a:rPr lang="en-CA">
                <a:solidFill>
                  <a:srgbClr val="004D80"/>
                </a:solidFill>
                <a:effectLst/>
                <a:latin typeface="Times"/>
              </a:rPr>
            </a:br>
            <a:endParaRPr lang="en-CA">
              <a:solidFill>
                <a:srgbClr val="004D80"/>
              </a:solidFill>
              <a:effectLst/>
              <a:latin typeface="Times"/>
            </a:endParaRPr>
          </a:p>
          <a:p>
            <a:endParaRPr lang="en-US">
              <a:solidFill>
                <a:srgbClr val="004D80"/>
              </a:solidFill>
            </a:endParaRPr>
          </a:p>
        </p:txBody>
      </p:sp>
      <p:pic>
        <p:nvPicPr>
          <p:cNvPr id="11" name="Picture 10" descr="A blue and white logo&#10;&#10;Description automatically generated">
            <a:extLst>
              <a:ext uri="{FF2B5EF4-FFF2-40B4-BE49-F238E27FC236}">
                <a16:creationId xmlns:a16="http://schemas.microsoft.com/office/drawing/2014/main" id="{5DE1A053-37D6-1EBA-F0C6-665CD7F70E0A}"/>
              </a:ext>
            </a:extLst>
          </p:cNvPr>
          <p:cNvPicPr>
            <a:picLocks noChangeAspect="1"/>
          </p:cNvPicPr>
          <p:nvPr/>
        </p:nvPicPr>
        <p:blipFill>
          <a:blip r:embed="rId2"/>
          <a:stretch>
            <a:fillRect/>
          </a:stretch>
        </p:blipFill>
        <p:spPr>
          <a:xfrm>
            <a:off x="0" y="3917758"/>
            <a:ext cx="12192001" cy="2940242"/>
          </a:xfrm>
          <a:prstGeom prst="rect">
            <a:avLst/>
          </a:prstGeom>
        </p:spPr>
      </p:pic>
    </p:spTree>
    <p:extLst>
      <p:ext uri="{BB962C8B-B14F-4D97-AF65-F5344CB8AC3E}">
        <p14:creationId xmlns:p14="http://schemas.microsoft.com/office/powerpoint/2010/main" val="3073622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28C8B31B8BD5409319240C7D9F7787" ma:contentTypeVersion="18" ma:contentTypeDescription="Create a new document." ma:contentTypeScope="" ma:versionID="6bd7a3d2aa35f1382ca9e95146cf741d">
  <xsd:schema xmlns:xsd="http://www.w3.org/2001/XMLSchema" xmlns:xs="http://www.w3.org/2001/XMLSchema" xmlns:p="http://schemas.microsoft.com/office/2006/metadata/properties" xmlns:ns2="0cbc97d9-35f6-46ab-90d5-1b0151288c29" xmlns:ns3="d2b55278-8dd8-4e2b-97ea-ed877ff38055" targetNamespace="http://schemas.microsoft.com/office/2006/metadata/properties" ma:root="true" ma:fieldsID="dcb5a61ccf2dcae18ded0ac7818f71cf" ns2:_="" ns3:_="">
    <xsd:import namespace="0cbc97d9-35f6-46ab-90d5-1b0151288c29"/>
    <xsd:import namespace="d2b55278-8dd8-4e2b-97ea-ed877ff380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bc97d9-35f6-46ab-90d5-1b0151288c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2dcc3b1-24a1-4fa6-a59d-d4dbc2a303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b55278-8dd8-4e2b-97ea-ed877ff38055"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78163cc3-f6b4-42c8-b0d3-eedf1fe0c449}" ma:internalName="TaxCatchAll" ma:showField="CatchAllData" ma:web="d2b55278-8dd8-4e2b-97ea-ed877ff3805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bc97d9-35f6-46ab-90d5-1b0151288c29">
      <Terms xmlns="http://schemas.microsoft.com/office/infopath/2007/PartnerControls"/>
    </lcf76f155ced4ddcb4097134ff3c332f>
    <TaxCatchAll xmlns="d2b55278-8dd8-4e2b-97ea-ed877ff38055" xsi:nil="true"/>
  </documentManagement>
</p:properties>
</file>

<file path=customXml/itemProps1.xml><?xml version="1.0" encoding="utf-8"?>
<ds:datastoreItem xmlns:ds="http://schemas.openxmlformats.org/officeDocument/2006/customXml" ds:itemID="{59D2B5E7-503F-4216-A91E-B926B4269B6F}">
  <ds:schemaRefs>
    <ds:schemaRef ds:uri="http://schemas.microsoft.com/sharepoint/v3/contenttype/forms"/>
  </ds:schemaRefs>
</ds:datastoreItem>
</file>

<file path=customXml/itemProps2.xml><?xml version="1.0" encoding="utf-8"?>
<ds:datastoreItem xmlns:ds="http://schemas.openxmlformats.org/officeDocument/2006/customXml" ds:itemID="{4DD575F7-D3A5-4A96-8BD3-28C8803B7BB2}">
  <ds:schemaRefs>
    <ds:schemaRef ds:uri="0cbc97d9-35f6-46ab-90d5-1b0151288c29"/>
    <ds:schemaRef ds:uri="d2b55278-8dd8-4e2b-97ea-ed877ff380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91BDE75-04A8-4838-AEDF-B02A2D509756}">
  <ds:schemaRefs>
    <ds:schemaRef ds:uri="0cbc97d9-35f6-46ab-90d5-1b0151288c29"/>
    <ds:schemaRef ds:uri="d2b55278-8dd8-4e2b-97ea-ed877ff3805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Gordon Brew</dc:creator>
  <cp:revision>1</cp:revision>
  <dcterms:created xsi:type="dcterms:W3CDTF">2024-03-05T15:54:56Z</dcterms:created>
  <dcterms:modified xsi:type="dcterms:W3CDTF">2024-03-21T20:31:46Z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0x010100B628C8B31B8BD5409319240C7D9F7787</vt:lpwstr>
  </property>
  <property fmtid="{D5CDD505-2E9C-101B-9397-08002B2CF9AE}" pid="3" name="MediaServiceImageTags">
    <vt:lpwstr/>
  </property>
</Properties>
</file>